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4" r:id="rId5"/>
    <p:sldId id="258" r:id="rId6"/>
    <p:sldId id="261" r:id="rId7"/>
    <p:sldId id="260" r:id="rId8"/>
    <p:sldId id="259" r:id="rId9"/>
    <p:sldId id="265" r:id="rId10"/>
  </p:sldIdLst>
  <p:sldSz cx="6858000" cy="9903460" type="A4"/>
  <p:notesSz cx="7103745" cy="10234295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57250" y="1620798"/>
            <a:ext cx="5143500" cy="344792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57250" y="5201683"/>
            <a:ext cx="5143500" cy="23910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471488" y="527275"/>
            <a:ext cx="5915025" cy="839284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916" y="2469023"/>
            <a:ext cx="5915025" cy="411962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67916" y="6627618"/>
            <a:ext cx="5915025" cy="216641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71488" y="2636375"/>
            <a:ext cx="2914650" cy="628374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3471863" y="2636375"/>
            <a:ext cx="2914650" cy="628374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72381" y="527275"/>
            <a:ext cx="5915025" cy="1914238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72381" y="2427758"/>
            <a:ext cx="2901255" cy="118980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2381" y="3617565"/>
            <a:ext cx="2901255" cy="532089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3471863" y="2427758"/>
            <a:ext cx="2915543" cy="118980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3471863" y="3617565"/>
            <a:ext cx="2915543" cy="532089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72381" y="660240"/>
            <a:ext cx="2211883" cy="23108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915543" y="1425935"/>
            <a:ext cx="3471863" cy="703797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72381" y="2971080"/>
            <a:ext cx="2211883" cy="550429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4907756" y="527275"/>
            <a:ext cx="1478756" cy="8392843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71488" y="527275"/>
            <a:ext cx="4350544" cy="8392843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1">
            <a:alphaModFix amt="44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71488" y="527275"/>
            <a:ext cx="5915025" cy="1914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71488" y="2636375"/>
            <a:ext cx="5915025" cy="6283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71488" y="9179170"/>
            <a:ext cx="1543050" cy="527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88FF1-2C18-4A0E-91AD-C74148E4C1C5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2271713" y="9179170"/>
            <a:ext cx="2314575" cy="527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4843463" y="9179170"/>
            <a:ext cx="1543050" cy="527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AFB9F-9A76-4833-BBFA-BFD914C38B6B}" type="slidenum">
              <a:rPr lang="zh-TW" altLang="en-US" smtClean="0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11.png"/><Relationship Id="rId7" Type="http://schemas.openxmlformats.org/officeDocument/2006/relationships/image" Target="../media/image10.png"/><Relationship Id="rId6" Type="http://schemas.openxmlformats.org/officeDocument/2006/relationships/image" Target="../media/image9.png"/><Relationship Id="rId5" Type="http://schemas.openxmlformats.org/officeDocument/2006/relationships/hyperlink" Target="http://172.104.84.216/mediawiki/index.php/%E8%8E%8E%E8%8E%89" TargetMode="External"/><Relationship Id="rId4" Type="http://schemas.openxmlformats.org/officeDocument/2006/relationships/hyperlink" Target="http://172.104.84.216/mediawiki/index.php/%E5%AE%89%E8%BF%AA" TargetMode="External"/><Relationship Id="rId3" Type="http://schemas.openxmlformats.org/officeDocument/2006/relationships/hyperlink" Target="http://172.104.84.216/mediawiki/index.php/%E5%8D%A1%E5%AB%9A" TargetMode="External"/><Relationship Id="rId2" Type="http://schemas.openxmlformats.org/officeDocument/2006/relationships/hyperlink" Target="http://172.104.84.216/mediawiki/index.php/%E6%AD%90%E6%96%87" TargetMode="External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13.png"/><Relationship Id="rId1" Type="http://schemas.openxmlformats.org/officeDocument/2006/relationships/hyperlink" Target="http://172.104.84.216/mediawiki/index.php/%E6%88%88%E7%99%BB" TargetMode="Externa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hyperlink" Target="http://172.104.84.216/mediawiki/index.php/%E6%96%B7%E4%BD%BF%E9%AD%94" TargetMode="External"/><Relationship Id="rId8" Type="http://schemas.openxmlformats.org/officeDocument/2006/relationships/hyperlink" Target="http://172.104.84.216/mediawiki/index.php/%E5%8E%B2%E4%BD%BF%E9%AD%94" TargetMode="External"/><Relationship Id="rId7" Type="http://schemas.openxmlformats.org/officeDocument/2006/relationships/hyperlink" Target="http://172.104.84.216/mediawiki/index.php/%E5%8F%A4%E4%BD%BF%E9%AD%94" TargetMode="External"/><Relationship Id="rId6" Type="http://schemas.openxmlformats.org/officeDocument/2006/relationships/hyperlink" Target="http://172.104.84.216/mediawiki/index.php/%E5%AE%89%E6%81%AF%E8%80%85" TargetMode="External"/><Relationship Id="rId5" Type="http://schemas.openxmlformats.org/officeDocument/2006/relationships/hyperlink" Target="http://172.104.84.216/mediawiki/index.php/%E5%A5%AA%E9%AD%82%E8%80%85" TargetMode="External"/><Relationship Id="rId4" Type="http://schemas.openxmlformats.org/officeDocument/2006/relationships/hyperlink" Target="http://172.104.84.216/mediawiki/index.php/%E9%80%81%E8%91%AC%E8%80%85" TargetMode="External"/><Relationship Id="rId3" Type="http://schemas.openxmlformats.org/officeDocument/2006/relationships/hyperlink" Target="http://172.104.84.216/mediawiki/index.php/%E6%99%AE%E5%B1%8D" TargetMode="External"/><Relationship Id="rId2" Type="http://schemas.openxmlformats.org/officeDocument/2006/relationships/hyperlink" Target="http://172.104.84.216/mediawiki/index.php/%E8%92%BC%E5%B1%8D" TargetMode="Externa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20.png"/><Relationship Id="rId15" Type="http://schemas.openxmlformats.org/officeDocument/2006/relationships/image" Target="../media/image19.png"/><Relationship Id="rId14" Type="http://schemas.openxmlformats.org/officeDocument/2006/relationships/image" Target="../media/image18.png"/><Relationship Id="rId13" Type="http://schemas.openxmlformats.org/officeDocument/2006/relationships/image" Target="../media/image17.png"/><Relationship Id="rId12" Type="http://schemas.openxmlformats.org/officeDocument/2006/relationships/image" Target="../media/image16.png"/><Relationship Id="rId11" Type="http://schemas.openxmlformats.org/officeDocument/2006/relationships/image" Target="../media/image15.png"/><Relationship Id="rId10" Type="http://schemas.openxmlformats.org/officeDocument/2006/relationships/image" Target="../media/image14.png"/><Relationship Id="rId1" Type="http://schemas.openxmlformats.org/officeDocument/2006/relationships/hyperlink" Target="http://172.104.84.216/mediawiki/index.php/%E4%BC%8F%E5%B1%8D" TargetMode="Externa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http://172.104.84.216/mediawiki/index.php/%E6%B4%9E%E7%A9%B4" TargetMode="External"/><Relationship Id="rId3" Type="http://schemas.openxmlformats.org/officeDocument/2006/relationships/hyperlink" Target="http://172.104.84.216/mediawiki/index.php/%E9%81%8A%E6%88%B2%E5%8D%80" TargetMode="External"/><Relationship Id="rId2" Type="http://schemas.openxmlformats.org/officeDocument/2006/relationships/hyperlink" Target="http://172.104.84.216/mediawiki/index.php/%E6%88%B6%E5%A4%96%E5%8D%80" TargetMode="External"/><Relationship Id="rId1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圖片 3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4730" y="829310"/>
            <a:ext cx="4926965" cy="4926965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014730" y="6195695"/>
            <a:ext cx="2821305" cy="14370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TW"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Made by </a:t>
            </a:r>
            <a:r>
              <a:rPr lang="zh-TW" altLang="en-US" sz="2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周育萱</a:t>
            </a:r>
            <a:endParaRPr lang="zh-TW" altLang="en-US" sz="28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zh-TW" altLang="en-US" sz="2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周世恩</a:t>
            </a:r>
            <a:endParaRPr lang="zh-TW" altLang="en-US" sz="28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zh-TW" altLang="en-US" sz="2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徐曼妮</a:t>
            </a:r>
            <a:endParaRPr lang="zh-TW" altLang="en-US" sz="28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字方塊 3"/>
          <p:cNvSpPr txBox="1"/>
          <p:nvPr/>
        </p:nvSpPr>
        <p:spPr>
          <a:xfrm>
            <a:off x="572770" y="546100"/>
            <a:ext cx="4222750" cy="3962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 sz="2000" b="1">
                <a:effectLst/>
                <a:latin typeface="Arial" panose="020B0604020202020204" pitchFamily="34" charset="0"/>
              </a:rPr>
              <a:t>• </a:t>
            </a:r>
            <a:r>
              <a:rPr lang="zh-TW" altLang="en-US" sz="2000" b="1">
                <a:effectLst/>
              </a:rPr>
              <a:t>故事宇宙時空及創作構想：</a:t>
            </a:r>
            <a:endParaRPr lang="zh-TW" altLang="en-US" sz="2000" b="1">
              <a:effectLst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53390" y="1236345"/>
            <a:ext cx="61036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TW"/>
              <a:t>    </a:t>
            </a:r>
            <a:r>
              <a:rPr lang="en-US" altLang="zh-TW" b="1"/>
              <a:t> </a:t>
            </a:r>
            <a:r>
              <a:rPr lang="zh-TW" altLang="en-US" sz="1600" b="1"/>
              <a:t>N年前，</a:t>
            </a:r>
            <a:r>
              <a:rPr lang="zh-TW" altLang="en-US" sz="1600" b="1">
                <a:solidFill>
                  <a:schemeClr val="accent5">
                    <a:lumMod val="75000"/>
                  </a:schemeClr>
                </a:solidFill>
              </a:rPr>
              <a:t>海爾-波普彗星</a:t>
            </a:r>
            <a:r>
              <a:rPr lang="zh-TW" altLang="en-US" sz="1600" b="1"/>
              <a:t>劃過天際。</a:t>
            </a:r>
            <a:endParaRPr lang="zh-TW" altLang="en-US" sz="1600" b="1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745" y="1716405"/>
            <a:ext cx="3629660" cy="3629660"/>
          </a:xfrm>
          <a:prstGeom prst="rect">
            <a:avLst/>
          </a:prstGeom>
        </p:spPr>
      </p:pic>
      <p:pic>
        <p:nvPicPr>
          <p:cNvPr id="6" name="圖片 5" descr="X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745" y="6334760"/>
            <a:ext cx="3630295" cy="271907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572770" y="5802630"/>
            <a:ext cx="6103620" cy="3378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TW" sz="1600" b="1"/>
              <a:t> </a:t>
            </a:r>
            <a:r>
              <a:rPr lang="en-US" altLang="zh-TW" sz="1600" b="1">
                <a:latin typeface="+mn-ea"/>
              </a:rPr>
              <a:t>X</a:t>
            </a:r>
            <a:r>
              <a:rPr lang="zh-TW" altLang="en-US" sz="1600" b="1">
                <a:latin typeface="+mn-ea"/>
              </a:rPr>
              <a:t>物質</a:t>
            </a:r>
            <a:endParaRPr lang="zh-TW" altLang="en-US" sz="1600" b="1">
              <a:latin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圖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10" y="1290955"/>
            <a:ext cx="4256405" cy="3192145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52730" y="796925"/>
            <a:ext cx="61036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TW"/>
              <a:t>    </a:t>
            </a:r>
            <a:r>
              <a:rPr lang="zh-TW" altLang="en-US" b="1"/>
              <a:t>疾屍化</a:t>
            </a:r>
            <a:endParaRPr lang="zh-TW" altLang="en-US" b="1"/>
          </a:p>
        </p:txBody>
      </p:sp>
      <p:sp>
        <p:nvSpPr>
          <p:cNvPr id="6" name="文字方塊 5"/>
          <p:cNvSpPr txBox="1"/>
          <p:nvPr/>
        </p:nvSpPr>
        <p:spPr>
          <a:xfrm>
            <a:off x="246380" y="5184140"/>
            <a:ext cx="61036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TW"/>
              <a:t>    </a:t>
            </a:r>
            <a:r>
              <a:rPr lang="zh-TW" altLang="en-US" b="1"/>
              <a:t>疾屍軍團</a:t>
            </a:r>
            <a:endParaRPr lang="zh-TW" altLang="en-US" b="1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610" y="5655310"/>
            <a:ext cx="5483860" cy="30797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圖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2785" y="1085850"/>
            <a:ext cx="3109595" cy="414655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85" y="6044565"/>
            <a:ext cx="4658360" cy="2609215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377190" y="596265"/>
            <a:ext cx="61036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TW"/>
              <a:t>    </a:t>
            </a:r>
            <a:r>
              <a:rPr lang="zh-TW" altLang="en-US" b="1"/>
              <a:t>疾樂園開幕</a:t>
            </a:r>
            <a:endParaRPr lang="zh-TW" altLang="en-US" b="1"/>
          </a:p>
        </p:txBody>
      </p:sp>
      <p:sp>
        <p:nvSpPr>
          <p:cNvPr id="6" name="文字方塊 5"/>
          <p:cNvSpPr txBox="1"/>
          <p:nvPr/>
        </p:nvSpPr>
        <p:spPr>
          <a:xfrm>
            <a:off x="377190" y="5589905"/>
            <a:ext cx="61036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TW"/>
              <a:t>    </a:t>
            </a:r>
            <a:r>
              <a:rPr lang="zh-TW" altLang="en-US" b="1"/>
              <a:t>安迪前往疾樂園</a:t>
            </a:r>
            <a:endParaRPr lang="zh-TW" altLang="en-US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字方塊 4"/>
          <p:cNvSpPr txBox="1"/>
          <p:nvPr/>
        </p:nvSpPr>
        <p:spPr>
          <a:xfrm>
            <a:off x="580390" y="546100"/>
            <a:ext cx="4222750" cy="3962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 sz="2000" b="1">
                <a:effectLst/>
                <a:latin typeface="Arial" panose="020B0604020202020204" pitchFamily="34" charset="0"/>
              </a:rPr>
              <a:t>•重要角色</a:t>
            </a:r>
            <a:r>
              <a:rPr lang="zh-TW" altLang="en-US" sz="2000" b="1">
                <a:effectLst/>
              </a:rPr>
              <a:t>：</a:t>
            </a:r>
            <a:endParaRPr lang="zh-TW" altLang="en-US" sz="2000" b="1">
              <a:effectLst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80390" y="1221105"/>
            <a:ext cx="4222750" cy="19202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 sz="2000" b="1">
                <a:effectLst/>
                <a:latin typeface="Arial" panose="020B0604020202020204" pitchFamily="34" charset="0"/>
                <a:hlinkClick r:id="rId1"/>
              </a:rPr>
              <a:t>戈登</a:t>
            </a:r>
            <a:endParaRPr lang="zh-TW" altLang="en-US" sz="2000" b="1">
              <a:effectLst/>
              <a:latin typeface="Arial" panose="020B0604020202020204" pitchFamily="34" charset="0"/>
              <a:hlinkClick r:id="rId1"/>
            </a:endParaRPr>
          </a:p>
          <a:p>
            <a:r>
              <a:rPr lang="zh-TW" altLang="en-US" sz="2000" b="1">
                <a:effectLst/>
                <a:latin typeface="Arial" panose="020B0604020202020204" pitchFamily="34" charset="0"/>
                <a:hlinkClick r:id="rId2"/>
              </a:rPr>
              <a:t>歐文</a:t>
            </a:r>
            <a:endParaRPr lang="zh-TW" altLang="en-US" sz="2000" b="1">
              <a:effectLst/>
              <a:latin typeface="Arial" panose="020B0604020202020204" pitchFamily="34" charset="0"/>
              <a:hlinkClick r:id="rId2"/>
            </a:endParaRPr>
          </a:p>
          <a:p>
            <a:r>
              <a:rPr lang="zh-TW" altLang="en-US" sz="2000" b="1">
                <a:effectLst/>
                <a:latin typeface="Arial" panose="020B0604020202020204" pitchFamily="34" charset="0"/>
                <a:hlinkClick r:id="rId3"/>
              </a:rPr>
              <a:t>卡嫚</a:t>
            </a:r>
            <a:endParaRPr lang="zh-TW" altLang="en-US" sz="2000" b="1">
              <a:effectLst/>
              <a:latin typeface="Arial" panose="020B0604020202020204" pitchFamily="34" charset="0"/>
              <a:hlinkClick r:id="rId3"/>
            </a:endParaRPr>
          </a:p>
          <a:p>
            <a:r>
              <a:rPr lang="zh-TW" altLang="en-US" sz="2000" b="1">
                <a:effectLst/>
                <a:latin typeface="Arial" panose="020B0604020202020204" pitchFamily="34" charset="0"/>
                <a:hlinkClick r:id="rId4"/>
              </a:rPr>
              <a:t>安迪</a:t>
            </a:r>
            <a:endParaRPr lang="zh-TW" altLang="en-US" sz="2000" b="1">
              <a:effectLst/>
              <a:latin typeface="Arial" panose="020B0604020202020204" pitchFamily="34" charset="0"/>
              <a:hlinkClick r:id="rId4"/>
            </a:endParaRPr>
          </a:p>
          <a:p>
            <a:r>
              <a:rPr lang="zh-TW" altLang="en-US" sz="2000" b="1">
                <a:effectLst/>
                <a:latin typeface="Arial" panose="020B0604020202020204" pitchFamily="34" charset="0"/>
                <a:hlinkClick r:id="rId5"/>
              </a:rPr>
              <a:t>莎莉</a:t>
            </a:r>
            <a:endParaRPr lang="zh-TW" altLang="en-US" sz="2000" b="1">
              <a:effectLst/>
              <a:latin typeface="Arial" panose="020B0604020202020204" pitchFamily="34" charset="0"/>
              <a:hlinkClick r:id="rId5"/>
            </a:endParaRPr>
          </a:p>
          <a:p>
            <a:endParaRPr lang="zh-TW" altLang="en-US" sz="2000" b="1">
              <a:effectLst/>
              <a:latin typeface="Arial" panose="020B0604020202020204" pitchFamily="34" charset="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535" y="3321050"/>
            <a:ext cx="1866900" cy="252158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36825" y="3702050"/>
            <a:ext cx="2051685" cy="214058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88840" y="3202940"/>
            <a:ext cx="1838325" cy="2757805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1240" y="6321425"/>
            <a:ext cx="1844040" cy="2766695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23260" y="6499860"/>
            <a:ext cx="3169285" cy="21107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字方塊 3"/>
          <p:cNvSpPr txBox="1"/>
          <p:nvPr/>
        </p:nvSpPr>
        <p:spPr>
          <a:xfrm>
            <a:off x="580390" y="546100"/>
            <a:ext cx="4222750" cy="3962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 sz="2000" b="1">
                <a:effectLst/>
                <a:latin typeface="Arial" panose="020B0604020202020204" pitchFamily="34" charset="0"/>
              </a:rPr>
              <a:t>•疾屍種類</a:t>
            </a:r>
            <a:r>
              <a:rPr lang="zh-TW" altLang="en-US" sz="2000" b="1">
                <a:effectLst/>
              </a:rPr>
              <a:t>：</a:t>
            </a:r>
            <a:endParaRPr lang="zh-TW" altLang="en-US" sz="2000" b="1">
              <a:effectLst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80390" y="1050925"/>
            <a:ext cx="4222750" cy="1005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 sz="2000" b="1">
                <a:effectLst/>
                <a:latin typeface="Arial" panose="020B0604020202020204" pitchFamily="34" charset="0"/>
              </a:rPr>
              <a:t>α疾屍：</a:t>
            </a:r>
            <a:r>
              <a:rPr lang="zh-TW" altLang="en-US" sz="2000" b="1">
                <a:effectLst/>
                <a:latin typeface="Arial" panose="020B0604020202020204" pitchFamily="34" charset="0"/>
                <a:hlinkClick r:id="rId1"/>
              </a:rPr>
              <a:t>伏屍</a:t>
            </a:r>
            <a:r>
              <a:rPr lang="zh-TW" altLang="en-US" sz="2000" b="1">
                <a:effectLst/>
                <a:latin typeface="Arial" panose="020B0604020202020204" pitchFamily="34" charset="0"/>
              </a:rPr>
              <a:t>、</a:t>
            </a:r>
            <a:r>
              <a:rPr lang="zh-TW" altLang="en-US" sz="2000" b="1">
                <a:effectLst/>
                <a:latin typeface="Arial" panose="020B0604020202020204" pitchFamily="34" charset="0"/>
                <a:hlinkClick r:id="rId2"/>
              </a:rPr>
              <a:t>蒼屍</a:t>
            </a:r>
            <a:r>
              <a:rPr lang="zh-TW" altLang="en-US" sz="2000" b="1">
                <a:effectLst/>
                <a:latin typeface="Arial" panose="020B0604020202020204" pitchFamily="34" charset="0"/>
              </a:rPr>
              <a:t>、</a:t>
            </a:r>
            <a:r>
              <a:rPr lang="zh-TW" altLang="en-US" sz="2000" b="1">
                <a:effectLst/>
                <a:latin typeface="Arial" panose="020B0604020202020204" pitchFamily="34" charset="0"/>
                <a:hlinkClick r:id="rId3"/>
              </a:rPr>
              <a:t>普屍</a:t>
            </a:r>
            <a:endParaRPr lang="zh-TW" altLang="en-US" sz="2000" b="1">
              <a:effectLst/>
              <a:latin typeface="Arial" panose="020B0604020202020204" pitchFamily="34" charset="0"/>
            </a:endParaRPr>
          </a:p>
          <a:p>
            <a:r>
              <a:rPr lang="zh-TW" altLang="en-US" sz="2000" b="1">
                <a:effectLst/>
                <a:latin typeface="Arial" panose="020B0604020202020204" pitchFamily="34" charset="0"/>
              </a:rPr>
              <a:t>β疾屍：</a:t>
            </a:r>
            <a:r>
              <a:rPr lang="zh-TW" altLang="en-US" sz="2000" b="1">
                <a:effectLst/>
                <a:latin typeface="Arial" panose="020B0604020202020204" pitchFamily="34" charset="0"/>
                <a:hlinkClick r:id="rId4"/>
              </a:rPr>
              <a:t>送葬著</a:t>
            </a:r>
            <a:r>
              <a:rPr lang="zh-TW" altLang="en-US" sz="2000" b="1">
                <a:effectLst/>
                <a:latin typeface="Arial" panose="020B0604020202020204" pitchFamily="34" charset="0"/>
              </a:rPr>
              <a:t>、</a:t>
            </a:r>
            <a:r>
              <a:rPr lang="zh-TW" altLang="en-US" sz="2000" b="1">
                <a:effectLst/>
                <a:latin typeface="Arial" panose="020B0604020202020204" pitchFamily="34" charset="0"/>
                <a:hlinkClick r:id="rId5"/>
              </a:rPr>
              <a:t>奪魂者</a:t>
            </a:r>
            <a:r>
              <a:rPr lang="zh-TW" altLang="en-US" sz="2000" b="1">
                <a:effectLst/>
                <a:latin typeface="Arial" panose="020B0604020202020204" pitchFamily="34" charset="0"/>
              </a:rPr>
              <a:t>、</a:t>
            </a:r>
            <a:r>
              <a:rPr lang="zh-TW" altLang="en-US" sz="2000" b="1">
                <a:effectLst/>
                <a:latin typeface="Arial" panose="020B0604020202020204" pitchFamily="34" charset="0"/>
                <a:hlinkClick r:id="rId6"/>
              </a:rPr>
              <a:t>安息者</a:t>
            </a:r>
            <a:endParaRPr lang="zh-TW" altLang="en-US" sz="2000" b="1">
              <a:effectLst/>
              <a:latin typeface="Arial" panose="020B0604020202020204" pitchFamily="34" charset="0"/>
            </a:endParaRPr>
          </a:p>
          <a:p>
            <a:r>
              <a:rPr lang="zh-TW" altLang="en-US" sz="2000" b="1">
                <a:effectLst/>
                <a:latin typeface="Arial" panose="020B0604020202020204" pitchFamily="34" charset="0"/>
              </a:rPr>
              <a:t>γ疾屍：</a:t>
            </a:r>
            <a:r>
              <a:rPr lang="zh-TW" altLang="en-US" sz="2000" b="1">
                <a:effectLst/>
                <a:latin typeface="Arial" panose="020B0604020202020204" pitchFamily="34" charset="0"/>
                <a:hlinkClick r:id="rId7"/>
              </a:rPr>
              <a:t>古使魔</a:t>
            </a:r>
            <a:r>
              <a:rPr lang="zh-TW" altLang="en-US" sz="2000" b="1">
                <a:effectLst/>
                <a:latin typeface="Arial" panose="020B0604020202020204" pitchFamily="34" charset="0"/>
              </a:rPr>
              <a:t>、</a:t>
            </a:r>
            <a:r>
              <a:rPr lang="zh-TW" altLang="en-US" sz="2000" b="1">
                <a:effectLst/>
                <a:latin typeface="Arial" panose="020B0604020202020204" pitchFamily="34" charset="0"/>
                <a:hlinkClick r:id="rId8"/>
              </a:rPr>
              <a:t>厲使魔</a:t>
            </a:r>
            <a:r>
              <a:rPr lang="zh-TW" altLang="en-US" sz="2000" b="1">
                <a:effectLst/>
                <a:latin typeface="Arial" panose="020B0604020202020204" pitchFamily="34" charset="0"/>
              </a:rPr>
              <a:t>、</a:t>
            </a:r>
            <a:r>
              <a:rPr lang="zh-TW" altLang="en-US" sz="2000" b="1">
                <a:effectLst/>
                <a:latin typeface="Arial" panose="020B0604020202020204" pitchFamily="34" charset="0"/>
                <a:hlinkClick r:id="rId9"/>
              </a:rPr>
              <a:t>斷使魔</a:t>
            </a:r>
            <a:endParaRPr lang="zh-TW" altLang="en-US" sz="2000" b="1">
              <a:effectLst/>
              <a:latin typeface="Arial" panose="020B0604020202020204" pitchFamily="34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3225" y="2364740"/>
            <a:ext cx="1905000" cy="19050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85745" y="2364740"/>
            <a:ext cx="1286510" cy="213868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03140" y="2366010"/>
            <a:ext cx="1297940" cy="213741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2600" y="4821555"/>
            <a:ext cx="1989455" cy="262128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80995" y="4821555"/>
            <a:ext cx="1519555" cy="2148205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803140" y="4821555"/>
            <a:ext cx="1719580" cy="2475230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773045" y="7190105"/>
            <a:ext cx="1734820" cy="24974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字方塊 3"/>
          <p:cNvSpPr txBox="1"/>
          <p:nvPr/>
        </p:nvSpPr>
        <p:spPr>
          <a:xfrm>
            <a:off x="580390" y="546100"/>
            <a:ext cx="4222750" cy="3962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 sz="2000" b="1">
                <a:effectLst/>
                <a:latin typeface="Arial" panose="020B0604020202020204" pitchFamily="34" charset="0"/>
              </a:rPr>
              <a:t>•疾樂園地圖</a:t>
            </a:r>
            <a:r>
              <a:rPr lang="zh-TW" altLang="en-US" sz="2000" b="1">
                <a:effectLst/>
              </a:rPr>
              <a:t>：</a:t>
            </a:r>
            <a:endParaRPr lang="zh-TW" altLang="en-US" sz="2000" b="1">
              <a:effectLst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53390" y="1031240"/>
            <a:ext cx="61036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TW"/>
              <a:t>    </a:t>
            </a:r>
            <a:endParaRPr lang="zh-TW" altLang="en-US"/>
          </a:p>
        </p:txBody>
      </p:sp>
      <p:pic>
        <p:nvPicPr>
          <p:cNvPr id="6" name="圖片 5" descr="疾屍園地圖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1143000"/>
            <a:ext cx="6857365" cy="4799965"/>
          </a:xfrm>
          <a:prstGeom prst="rect">
            <a:avLst/>
          </a:prstGeom>
        </p:spPr>
      </p:pic>
      <p:sp>
        <p:nvSpPr>
          <p:cNvPr id="2" name="文字方塊 1"/>
          <p:cNvSpPr txBox="1"/>
          <p:nvPr/>
        </p:nvSpPr>
        <p:spPr>
          <a:xfrm>
            <a:off x="580390" y="6185535"/>
            <a:ext cx="4222750" cy="1005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TW" altLang="en-US" sz="2000" b="1">
                <a:effectLst/>
                <a:latin typeface="Arial" panose="020B0604020202020204" pitchFamily="34" charset="0"/>
                <a:hlinkClick r:id="rId2"/>
              </a:rPr>
              <a:t>戶外區</a:t>
            </a:r>
            <a:endParaRPr lang="zh-TW" altLang="en-US" sz="2000" b="1">
              <a:effectLst/>
              <a:latin typeface="Arial" panose="020B0604020202020204" pitchFamily="34" charset="0"/>
              <a:hlinkClick r:id="rId2"/>
            </a:endParaRPr>
          </a:p>
          <a:p>
            <a:r>
              <a:rPr lang="zh-TW" altLang="en-US" sz="2000" b="1">
                <a:effectLst/>
                <a:latin typeface="Arial" panose="020B0604020202020204" pitchFamily="34" charset="0"/>
                <a:hlinkClick r:id="rId3"/>
              </a:rPr>
              <a:t>遊戲區</a:t>
            </a:r>
            <a:endParaRPr lang="zh-TW" altLang="en-US" sz="2000" b="1">
              <a:effectLst/>
              <a:latin typeface="Arial" panose="020B0604020202020204" pitchFamily="34" charset="0"/>
              <a:hlinkClick r:id="rId3"/>
            </a:endParaRPr>
          </a:p>
          <a:p>
            <a:r>
              <a:rPr lang="zh-TW" altLang="en-US" sz="2000" b="1">
                <a:effectLst/>
                <a:latin typeface="Arial" panose="020B0604020202020204" pitchFamily="34" charset="0"/>
                <a:hlinkClick r:id="rId4"/>
              </a:rPr>
              <a:t>洞穴</a:t>
            </a:r>
            <a:endParaRPr lang="zh-TW" altLang="en-US" sz="2000" b="1"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字方塊 3"/>
          <p:cNvSpPr txBox="1"/>
          <p:nvPr/>
        </p:nvSpPr>
        <p:spPr>
          <a:xfrm>
            <a:off x="8255" y="3902710"/>
            <a:ext cx="6848475" cy="94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TW" altLang="en-US" sz="2800">
                <a:latin typeface="標楷體" panose="03000509000000000000" charset="-120"/>
                <a:ea typeface="標楷體" panose="03000509000000000000" charset="-120"/>
              </a:rPr>
              <a:t>接下來，請各位移動到</a:t>
            </a:r>
            <a:r>
              <a:rPr lang="en-US" altLang="zh-TW" sz="2800">
                <a:latin typeface="標楷體" panose="03000509000000000000" charset="-120"/>
                <a:ea typeface="標楷體" panose="03000509000000000000" charset="-120"/>
              </a:rPr>
              <a:t>Twine</a:t>
            </a:r>
            <a:r>
              <a:rPr lang="zh-TW" altLang="en-US" sz="2800">
                <a:latin typeface="標楷體" panose="03000509000000000000" charset="-120"/>
                <a:ea typeface="標楷體" panose="03000509000000000000" charset="-120"/>
              </a:rPr>
              <a:t>上遊玩故事。</a:t>
            </a:r>
            <a:endParaRPr lang="zh-TW" altLang="en-US" sz="2800">
              <a:latin typeface="標楷體" panose="03000509000000000000" charset="-120"/>
              <a:ea typeface="標楷體" panose="03000509000000000000" charset="-120"/>
            </a:endParaRPr>
          </a:p>
          <a:p>
            <a:pPr algn="ctr"/>
            <a:r>
              <a:rPr lang="zh-TW" altLang="en-US" sz="2800">
                <a:latin typeface="標楷體" panose="03000509000000000000" charset="-120"/>
                <a:ea typeface="標楷體" panose="03000509000000000000" charset="-120"/>
              </a:rPr>
              <a:t>希望各位能與疾屍度過愉快的時光。</a:t>
            </a:r>
            <a:endParaRPr lang="zh-TW" altLang="en-US" sz="2800">
              <a:latin typeface="標楷體" panose="03000509000000000000" charset="-120"/>
              <a:ea typeface="標楷體" panose="03000509000000000000" charset="-12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</Words>
  <Application>WPS Presentation</Application>
  <PresentationFormat>宽屏</PresentationFormat>
  <Paragraphs>44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30" baseType="lpstr">
      <vt:lpstr>Arial</vt:lpstr>
      <vt:lpstr>新細明體</vt:lpstr>
      <vt:lpstr>Wingdings</vt:lpstr>
      <vt:lpstr>Calibri</vt:lpstr>
      <vt:lpstr>新細明體</vt:lpstr>
      <vt:lpstr>Microsoft YaHei</vt:lpstr>
      <vt:lpstr>SimSun</vt:lpstr>
      <vt:lpstr>Arial Unicode MS</vt:lpstr>
      <vt:lpstr>Calibri Light</vt:lpstr>
      <vt:lpstr>微軟正黑體</vt:lpstr>
      <vt:lpstr>標楷體</vt:lpstr>
      <vt:lpstr>新細明體-ExtB</vt:lpstr>
      <vt:lpstr>細明體</vt:lpstr>
      <vt:lpstr>細明體-ExtB</vt:lpstr>
      <vt:lpstr>細明體_HKSCS-ExtB</vt:lpstr>
      <vt:lpstr>FZYaoTi</vt:lpstr>
      <vt:lpstr>LiSu</vt:lpstr>
      <vt:lpstr>Malgun Gothic Semilight</vt:lpstr>
      <vt:lpstr>Microsoft YaHei Light</vt:lpstr>
      <vt:lpstr>Eras Medium ITC</vt:lpstr>
      <vt:lpstr>微軟正黑體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4</cp:revision>
  <dcterms:created xsi:type="dcterms:W3CDTF">2022-01-04T12:13:00Z</dcterms:created>
  <dcterms:modified xsi:type="dcterms:W3CDTF">2022-01-07T03:23:57Z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1028-10.8.0.6003</vt:lpwstr>
  </property>
</Properties>
</file>

<file path=docProps/thumbnail.jpeg>
</file>